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Quattrocento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840">
          <p15:clr>
            <a:srgbClr val="A4A3A4"/>
          </p15:clr>
        </p15:guide>
        <p15:guide id="3" pos="456">
          <p15:clr>
            <a:srgbClr val="A4A3A4"/>
          </p15:clr>
        </p15:guide>
        <p15:guide id="4" pos="7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30" y="570"/>
      </p:cViewPr>
      <p:guideLst>
        <p:guide orient="horz" pos="2064"/>
        <p:guide pos="3840"/>
        <p:guide pos="456"/>
        <p:guide pos="7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a8278dd00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4a8278dd0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a7fefa565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a7fefa565_3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4a7fefa565_3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a7fefa565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a7fefa565_3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4a7fefa565_3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a8278dd0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a8278dd00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4a8278dd00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a7fefa565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a7fefa565_3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4a7fefa565_3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a7fefa565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a7fefa565_3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4a7fefa565_3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a7fefa565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a7fefa565_3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4a7fefa565_3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a7fefa565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a7fefa565_3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4a7fefa565_3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a80c656c0_0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Mansi to speak </a:t>
            </a:r>
            <a:endParaRPr/>
          </a:p>
        </p:txBody>
      </p:sp>
      <p:sp>
        <p:nvSpPr>
          <p:cNvPr id="395" name="Google Shape;395;g4a80c656c0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a8278dd0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a8278dd00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a8278dd00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a7fefa565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a7fefa565_6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4a7fefa565_6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34" name="Google Shape;5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a7fefa56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a7fefa565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4a7fefa565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a7fefa565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a7fefa565_7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4a7fefa565_7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a7fefa565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a7fefa565_7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4a7fefa565_7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a7fefa565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a7fefa565_7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4a7fefa565_7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a7fefa565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a7fefa565_3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4a7fefa565_3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a7fefa565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a7fefa565_3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4a7fefa565_3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Mansi to talk on this </a:t>
            </a:r>
            <a:endParaRPr/>
          </a:p>
        </p:txBody>
      </p:sp>
      <p:sp>
        <p:nvSpPr>
          <p:cNvPr id="228" name="Google Shape;2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auriercp317/laz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5" descr="This image is an abstract decorative shape. "/>
          <p:cNvGrpSpPr/>
          <p:nvPr/>
        </p:nvGrpSpPr>
        <p:grpSpPr>
          <a:xfrm>
            <a:off x="2950669" y="-4116586"/>
            <a:ext cx="12607265" cy="14624731"/>
            <a:chOff x="2950669" y="-4116586"/>
            <a:chExt cx="12607265" cy="14624731"/>
          </a:xfrm>
        </p:grpSpPr>
        <p:sp>
          <p:nvSpPr>
            <p:cNvPr id="164" name="Google Shape;164;p25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25" descr="Laze 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27" y="3604530"/>
            <a:ext cx="5197946" cy="298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35" descr="This image is an illustration of a man with a beard. "/>
          <p:cNvGrpSpPr/>
          <p:nvPr/>
        </p:nvGrpSpPr>
        <p:grpSpPr>
          <a:xfrm>
            <a:off x="577510" y="1318795"/>
            <a:ext cx="4430192" cy="6043659"/>
            <a:chOff x="117404" y="1951388"/>
            <a:chExt cx="3810262" cy="5197952"/>
          </a:xfrm>
        </p:grpSpPr>
        <p:sp>
          <p:nvSpPr>
            <p:cNvPr id="310" name="Google Shape;310;p35"/>
            <p:cNvSpPr/>
            <p:nvPr/>
          </p:nvSpPr>
          <p:spPr>
            <a:xfrm>
              <a:off x="218769" y="2438400"/>
              <a:ext cx="3132000" cy="31320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1" name="Google Shape;311;p35"/>
            <p:cNvGrpSpPr/>
            <p:nvPr/>
          </p:nvGrpSpPr>
          <p:grpSpPr>
            <a:xfrm>
              <a:off x="524850" y="2442823"/>
              <a:ext cx="2749432" cy="4706517"/>
              <a:chOff x="209099" y="1340526"/>
              <a:chExt cx="3468002" cy="5936575"/>
            </a:xfrm>
          </p:grpSpPr>
          <p:sp>
            <p:nvSpPr>
              <p:cNvPr id="312" name="Google Shape;312;p35"/>
              <p:cNvSpPr/>
              <p:nvPr/>
            </p:nvSpPr>
            <p:spPr>
              <a:xfrm>
                <a:off x="2096528" y="3310241"/>
                <a:ext cx="1340572" cy="1498286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62" extrusionOk="0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1614814" y="1340526"/>
                <a:ext cx="1248001" cy="22491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844" extrusionOk="0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1666242" y="1340526"/>
                <a:ext cx="1081716" cy="608572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28" extrusionOk="0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  <a:gs pos="100000">
                    <a:srgbClr val="6524DE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2163386" y="1422812"/>
                <a:ext cx="699429" cy="1808573"/>
              </a:xfrm>
              <a:custGeom>
                <a:avLst/>
                <a:gdLst/>
                <a:ahLst/>
                <a:cxnLst/>
                <a:rect l="l" t="t" r="r" b="b"/>
                <a:pathLst>
                  <a:path w="262" h="678" extrusionOk="0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209099" y="2329669"/>
                <a:ext cx="2883431" cy="4947432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856" extrusionOk="0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1409100" y="2329669"/>
                <a:ext cx="999430" cy="836572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14" extrusionOk="0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1743385" y="1835954"/>
                <a:ext cx="258858" cy="37885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42" extrusionOk="0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1851962" y="1895956"/>
                <a:ext cx="1001144" cy="1693716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36" extrusionOk="0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1697100" y="1340526"/>
                <a:ext cx="1071430" cy="33085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24" extrusionOk="0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6313DC"/>
                  </a:gs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1350814" y="4258241"/>
                <a:ext cx="761143" cy="90857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41" extrusionOk="0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2489100" y="3680527"/>
                <a:ext cx="387429" cy="68571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57" extrusionOk="0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5"/>
              <p:cNvSpPr/>
              <p:nvPr/>
            </p:nvSpPr>
            <p:spPr>
              <a:xfrm rot="487774">
                <a:off x="2302872" y="4062813"/>
                <a:ext cx="1145143" cy="67371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5"/>
              <p:cNvSpPr/>
              <p:nvPr/>
            </p:nvSpPr>
            <p:spPr>
              <a:xfrm>
                <a:off x="963385" y="3011955"/>
                <a:ext cx="2713716" cy="2492572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935" extrusionOk="0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5" name="Google Shape;325;p35"/>
            <p:cNvSpPr/>
            <p:nvPr/>
          </p:nvSpPr>
          <p:spPr>
            <a:xfrm flipH="1">
              <a:off x="662497" y="2575406"/>
              <a:ext cx="333900" cy="3339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flipH="1">
              <a:off x="3192776" y="5092277"/>
              <a:ext cx="191700" cy="1917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17404" y="5337893"/>
              <a:ext cx="319200" cy="319200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3656166" y="3941881"/>
              <a:ext cx="271500" cy="271500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2941210" y="1951388"/>
              <a:ext cx="405000" cy="405000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35"/>
          <p:cNvSpPr txBox="1"/>
          <p:nvPr/>
        </p:nvSpPr>
        <p:spPr>
          <a:xfrm>
            <a:off x="3009899" y="633847"/>
            <a:ext cx="61722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DEMONSTRATION</a:t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5194050" y="2089300"/>
            <a:ext cx="6886800" cy="28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Multiple User types (normal users, admin user)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User Registration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Password Reset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Login page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All data is editable through the Admin Page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Works on Mobile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4" descr="This image is an illustration of a man with a beard. "/>
          <p:cNvGrpSpPr/>
          <p:nvPr/>
        </p:nvGrpSpPr>
        <p:grpSpPr>
          <a:xfrm>
            <a:off x="577510" y="1318790"/>
            <a:ext cx="4430272" cy="6043606"/>
            <a:chOff x="117404" y="1951388"/>
            <a:chExt cx="3810340" cy="5197917"/>
          </a:xfrm>
        </p:grpSpPr>
        <p:sp>
          <p:nvSpPr>
            <p:cNvPr id="283" name="Google Shape;283;p34"/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4" name="Google Shape;284;p34"/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285" name="Google Shape;285;p34"/>
              <p:cNvSpPr/>
              <p:nvPr/>
            </p:nvSpPr>
            <p:spPr>
              <a:xfrm>
                <a:off x="2096528" y="3310241"/>
                <a:ext cx="1340572" cy="1498286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62" extrusionOk="0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1614814" y="1340526"/>
                <a:ext cx="1248001" cy="22491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844" extrusionOk="0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1666242" y="1340526"/>
                <a:ext cx="1081715" cy="608572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28" extrusionOk="0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  <a:gs pos="100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2163386" y="1422812"/>
                <a:ext cx="699429" cy="1808573"/>
              </a:xfrm>
              <a:custGeom>
                <a:avLst/>
                <a:gdLst/>
                <a:ahLst/>
                <a:cxnLst/>
                <a:rect l="l" t="t" r="r" b="b"/>
                <a:pathLst>
                  <a:path w="262" h="678" extrusionOk="0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209099" y="2329669"/>
                <a:ext cx="2883430" cy="49474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856" extrusionOk="0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1409100" y="2329669"/>
                <a:ext cx="999430" cy="836572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14" extrusionOk="0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4"/>
              <p:cNvSpPr/>
              <p:nvPr/>
            </p:nvSpPr>
            <p:spPr>
              <a:xfrm>
                <a:off x="1743385" y="1835954"/>
                <a:ext cx="258858" cy="37885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42" extrusionOk="0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1851962" y="1895956"/>
                <a:ext cx="1001144" cy="169371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36" extrusionOk="0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1697100" y="1340526"/>
                <a:ext cx="1071430" cy="33085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24" extrusionOk="0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6313DC"/>
                  </a:gs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4"/>
              <p:cNvSpPr/>
              <p:nvPr/>
            </p:nvSpPr>
            <p:spPr>
              <a:xfrm>
                <a:off x="1350814" y="4258241"/>
                <a:ext cx="761143" cy="90857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41" extrusionOk="0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4"/>
              <p:cNvSpPr/>
              <p:nvPr/>
            </p:nvSpPr>
            <p:spPr>
              <a:xfrm>
                <a:off x="2489100" y="3680527"/>
                <a:ext cx="387429" cy="68571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57" extrusionOk="0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4"/>
              <p:cNvSpPr/>
              <p:nvPr/>
            </p:nvSpPr>
            <p:spPr>
              <a:xfrm rot="487774">
                <a:off x="2302872" y="4062813"/>
                <a:ext cx="1145143" cy="67371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4"/>
              <p:cNvSpPr/>
              <p:nvPr/>
            </p:nvSpPr>
            <p:spPr>
              <a:xfrm>
                <a:off x="963385" y="3011955"/>
                <a:ext cx="2713716" cy="2492573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935" extrusionOk="0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8" name="Google Shape;298;p34"/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>
              <a:gsLst>
                <a:gs pos="0">
                  <a:srgbClr val="FD9069"/>
                </a:gs>
                <a:gs pos="100000">
                  <a:srgbClr val="FE7B4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34"/>
          <p:cNvSpPr txBox="1"/>
          <p:nvPr/>
        </p:nvSpPr>
        <p:spPr>
          <a:xfrm>
            <a:off x="3009899" y="649722"/>
            <a:ext cx="61722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DEMONSTRATION</a:t>
            </a:r>
            <a:endParaRPr/>
          </a:p>
        </p:txBody>
      </p:sp>
      <p:sp>
        <p:nvSpPr>
          <p:cNvPr id="304" name="Google Shape;304;p34"/>
          <p:cNvSpPr txBox="1"/>
          <p:nvPr/>
        </p:nvSpPr>
        <p:spPr>
          <a:xfrm>
            <a:off x="5177150" y="1803100"/>
            <a:ext cx="6618000" cy="3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Draggable &amp; Zoomable Map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Placeable Pins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Pins can only be placed on campus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Deletable Pins</a:t>
            </a: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Pins are only deletable by the user who created the pin and admin users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Pins are easy to spot, click, and use to view information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Pins are searchable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IMPLEMENTATION</a:t>
            </a:r>
            <a:endParaRPr sz="3600"/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13" y="4289000"/>
            <a:ext cx="6608280" cy="23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0625" y="3717563"/>
            <a:ext cx="2198045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6550" y="698500"/>
            <a:ext cx="2301875" cy="23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525" y="404813"/>
            <a:ext cx="4232324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150" y="1690813"/>
            <a:ext cx="2413276" cy="20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0388" y="1979837"/>
            <a:ext cx="2198050" cy="21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IMPLEMENTATION - Django</a:t>
            </a:r>
            <a:endParaRPr/>
          </a:p>
        </p:txBody>
      </p:sp>
      <p:pic>
        <p:nvPicPr>
          <p:cNvPr id="350" name="Google Shape;3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000" y="4295125"/>
            <a:ext cx="4559301" cy="15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/>
          <p:nvPr/>
        </p:nvSpPr>
        <p:spPr>
          <a:xfrm>
            <a:off x="659125" y="1522250"/>
            <a:ext cx="5869200" cy="4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Fast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Convenient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Has many built in capabilities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Built-in admin panel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Email service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Database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Users &amp; Login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Form validation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Page Templating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Uses python, a familiar language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IMPLEMENTATION - Bootstrap &amp; JQuery</a:t>
            </a:r>
            <a:endParaRPr/>
          </a:p>
        </p:txBody>
      </p:sp>
      <p:sp>
        <p:nvSpPr>
          <p:cNvPr id="358" name="Google Shape;358;p38"/>
          <p:cNvSpPr txBox="1"/>
          <p:nvPr/>
        </p:nvSpPr>
        <p:spPr>
          <a:xfrm>
            <a:off x="863125" y="1553650"/>
            <a:ext cx="7887600" cy="4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Both are widely used Javascript libraries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Helps with consistent styling throughout the site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Faster development than vanilla JS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Simplifies HTML and CSS manipulation</a:t>
            </a:r>
            <a:endParaRPr sz="2400"/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025" y="4165038"/>
            <a:ext cx="2413276" cy="20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075" y="4079412"/>
            <a:ext cx="2198050" cy="21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IMPLEMENTATION - Google Maps Javascript API</a:t>
            </a:r>
            <a:endParaRPr/>
          </a:p>
        </p:txBody>
      </p:sp>
      <p:pic>
        <p:nvPicPr>
          <p:cNvPr id="367" name="Google Shape;3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200" y="4101900"/>
            <a:ext cx="2198045" cy="2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/>
          <p:nvPr/>
        </p:nvSpPr>
        <p:spPr>
          <a:xfrm>
            <a:off x="831750" y="1741975"/>
            <a:ext cx="7862400" cy="4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Used for the map interface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Allowed for easily placed and selected pins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Supplied a familiar and responsive interface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Allowed us to customize the map according to our needs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Flexible and easy to work with API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IMPLEMENTATION - Virtual Environment</a:t>
            </a:r>
            <a:endParaRPr/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2854050"/>
            <a:ext cx="640080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0"/>
          <p:cNvSpPr txBox="1"/>
          <p:nvPr/>
        </p:nvSpPr>
        <p:spPr>
          <a:xfrm>
            <a:off x="863125" y="1522250"/>
            <a:ext cx="6246000" cy="49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Used to keep project packages separate from other system packages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IMPLEMENTATION - Python and Packages</a:t>
            </a:r>
            <a:endParaRPr/>
          </a:p>
        </p:txBody>
      </p:sp>
      <p:pic>
        <p:nvPicPr>
          <p:cNvPr id="383" name="Google Shape;3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4475" y="4208075"/>
            <a:ext cx="2145600" cy="21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1"/>
          <p:cNvSpPr txBox="1"/>
          <p:nvPr/>
        </p:nvSpPr>
        <p:spPr>
          <a:xfrm>
            <a:off x="863125" y="1663500"/>
            <a:ext cx="7014900" cy="4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Allowed us to use Django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Familiar Language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Syntactic Sugar speeds development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Used </a:t>
            </a:r>
            <a:r>
              <a:rPr lang="en-US" sz="2400" i="1"/>
              <a:t>Coverage</a:t>
            </a:r>
            <a:r>
              <a:rPr lang="en-US" sz="2400"/>
              <a:t> package for testing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IMPLEMENTATION - Github</a:t>
            </a:r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075" y="4026950"/>
            <a:ext cx="4232324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2"/>
          <p:cNvSpPr txBox="1"/>
          <p:nvPr/>
        </p:nvSpPr>
        <p:spPr>
          <a:xfrm>
            <a:off x="878825" y="1459475"/>
            <a:ext cx="7375800" cy="45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Was required for this course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Tracked work done by team members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Version-control system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Helps coordinate group development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Allows work to be done offline while maintaining consistency overall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Our Repository: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https://github.com/lauriercp317/laze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3" descr="This image is an icon of 1 person interacting with three people. "/>
          <p:cNvGrpSpPr/>
          <p:nvPr/>
        </p:nvGrpSpPr>
        <p:grpSpPr>
          <a:xfrm>
            <a:off x="5443657" y="1170725"/>
            <a:ext cx="1273200" cy="1271700"/>
            <a:chOff x="5459412" y="1395413"/>
            <a:chExt cx="1273200" cy="1271700"/>
          </a:xfrm>
        </p:grpSpPr>
        <p:sp>
          <p:nvSpPr>
            <p:cNvPr id="398" name="Google Shape;398;p43"/>
            <p:cNvSpPr/>
            <p:nvPr/>
          </p:nvSpPr>
          <p:spPr>
            <a:xfrm>
              <a:off x="5459412" y="1395413"/>
              <a:ext cx="1273200" cy="12717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799903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9" name="Google Shape;399;p43"/>
            <p:cNvGrpSpPr/>
            <p:nvPr/>
          </p:nvGrpSpPr>
          <p:grpSpPr>
            <a:xfrm>
              <a:off x="5781390" y="1569587"/>
              <a:ext cx="584982" cy="674396"/>
              <a:chOff x="2686050" y="2895601"/>
              <a:chExt cx="330200" cy="346075"/>
            </a:xfrm>
          </p:grpSpPr>
          <p:sp>
            <p:nvSpPr>
              <p:cNvPr id="400" name="Google Shape;400;p43"/>
              <p:cNvSpPr/>
              <p:nvPr/>
            </p:nvSpPr>
            <p:spPr>
              <a:xfrm>
                <a:off x="2809875" y="2895601"/>
                <a:ext cx="82500" cy="825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43"/>
              <p:cNvSpPr/>
              <p:nvPr/>
            </p:nvSpPr>
            <p:spPr>
              <a:xfrm>
                <a:off x="2782888" y="2978151"/>
                <a:ext cx="134938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8" extrusionOk="0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43"/>
              <p:cNvSpPr/>
              <p:nvPr/>
            </p:nvSpPr>
            <p:spPr>
              <a:xfrm>
                <a:off x="2708275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43"/>
              <p:cNvSpPr/>
              <p:nvPr/>
            </p:nvSpPr>
            <p:spPr>
              <a:xfrm>
                <a:off x="2686050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43"/>
              <p:cNvSpPr/>
              <p:nvPr/>
            </p:nvSpPr>
            <p:spPr>
              <a:xfrm>
                <a:off x="2933700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43"/>
              <p:cNvSpPr/>
              <p:nvPr/>
            </p:nvSpPr>
            <p:spPr>
              <a:xfrm>
                <a:off x="2911475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43"/>
              <p:cNvSpPr/>
              <p:nvPr/>
            </p:nvSpPr>
            <p:spPr>
              <a:xfrm>
                <a:off x="2933700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43"/>
              <p:cNvSpPr/>
              <p:nvPr/>
            </p:nvSpPr>
            <p:spPr>
              <a:xfrm>
                <a:off x="2911475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43"/>
              <p:cNvSpPr/>
              <p:nvPr/>
            </p:nvSpPr>
            <p:spPr>
              <a:xfrm>
                <a:off x="2820988" y="3128963"/>
                <a:ext cx="60300" cy="588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43"/>
              <p:cNvSpPr/>
              <p:nvPr/>
            </p:nvSpPr>
            <p:spPr>
              <a:xfrm>
                <a:off x="2798763" y="3187701"/>
                <a:ext cx="1047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14" extrusionOk="0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43"/>
              <p:cNvSpPr/>
              <p:nvPr/>
            </p:nvSpPr>
            <p:spPr>
              <a:xfrm>
                <a:off x="2738438" y="3074988"/>
                <a:ext cx="2254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0" extrusionOk="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11" name="Google Shape;411;p43"/>
              <p:cNvCxnSpPr/>
              <p:nvPr/>
            </p:nvCxnSpPr>
            <p:spPr>
              <a:xfrm>
                <a:off x="2851150" y="3044826"/>
                <a:ext cx="0" cy="45900"/>
              </a:xfrm>
              <a:prstGeom prst="straightConnector1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12" name="Google Shape;412;p43" descr="This image is an icon of three people interacting. "/>
          <p:cNvGrpSpPr/>
          <p:nvPr/>
        </p:nvGrpSpPr>
        <p:grpSpPr>
          <a:xfrm>
            <a:off x="3477973" y="2050660"/>
            <a:ext cx="1397000" cy="1397000"/>
            <a:chOff x="3438525" y="2143125"/>
            <a:chExt cx="1397000" cy="1397000"/>
          </a:xfrm>
        </p:grpSpPr>
        <p:sp>
          <p:nvSpPr>
            <p:cNvPr id="413" name="Google Shape;413;p43"/>
            <p:cNvSpPr/>
            <p:nvPr/>
          </p:nvSpPr>
          <p:spPr>
            <a:xfrm>
              <a:off x="3438525" y="2143125"/>
              <a:ext cx="1397000" cy="13970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799903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4" name="Google Shape;414;p43"/>
            <p:cNvGrpSpPr/>
            <p:nvPr/>
          </p:nvGrpSpPr>
          <p:grpSpPr>
            <a:xfrm>
              <a:off x="3810438" y="2465043"/>
              <a:ext cx="613106" cy="674396"/>
              <a:chOff x="3398838" y="2895601"/>
              <a:chExt cx="346075" cy="346075"/>
            </a:xfrm>
          </p:grpSpPr>
          <p:sp>
            <p:nvSpPr>
              <p:cNvPr id="415" name="Google Shape;415;p43"/>
              <p:cNvSpPr/>
              <p:nvPr/>
            </p:nvSpPr>
            <p:spPr>
              <a:xfrm>
                <a:off x="3398838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43"/>
              <p:cNvSpPr/>
              <p:nvPr/>
            </p:nvSpPr>
            <p:spPr>
              <a:xfrm>
                <a:off x="3467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43"/>
              <p:cNvSpPr/>
              <p:nvPr/>
            </p:nvSpPr>
            <p:spPr>
              <a:xfrm>
                <a:off x="3429001" y="2895601"/>
                <a:ext cx="90600" cy="96900"/>
              </a:xfrm>
              <a:prstGeom prst="ellipse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43"/>
              <p:cNvSpPr/>
              <p:nvPr/>
            </p:nvSpPr>
            <p:spPr>
              <a:xfrm>
                <a:off x="3429001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43"/>
              <p:cNvSpPr/>
              <p:nvPr/>
            </p:nvSpPr>
            <p:spPr>
              <a:xfrm>
                <a:off x="3594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43"/>
              <p:cNvSpPr/>
              <p:nvPr/>
            </p:nvSpPr>
            <p:spPr>
              <a:xfrm>
                <a:off x="3662363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43"/>
              <p:cNvSpPr/>
              <p:nvPr/>
            </p:nvSpPr>
            <p:spPr>
              <a:xfrm>
                <a:off x="3624263" y="2895601"/>
                <a:ext cx="90600" cy="96900"/>
              </a:xfrm>
              <a:prstGeom prst="ellipse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43"/>
              <p:cNvSpPr/>
              <p:nvPr/>
            </p:nvSpPr>
            <p:spPr>
              <a:xfrm>
                <a:off x="3624263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43"/>
              <p:cNvSpPr/>
              <p:nvPr/>
            </p:nvSpPr>
            <p:spPr>
              <a:xfrm>
                <a:off x="3497263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3"/>
              <p:cNvSpPr/>
              <p:nvPr/>
            </p:nvSpPr>
            <p:spPr>
              <a:xfrm>
                <a:off x="3563938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3"/>
              <p:cNvSpPr/>
              <p:nvPr/>
            </p:nvSpPr>
            <p:spPr>
              <a:xfrm>
                <a:off x="3527426" y="3090864"/>
                <a:ext cx="88800" cy="96900"/>
              </a:xfrm>
              <a:prstGeom prst="ellipse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3"/>
              <p:cNvSpPr/>
              <p:nvPr/>
            </p:nvSpPr>
            <p:spPr>
              <a:xfrm>
                <a:off x="3527426" y="3124201"/>
                <a:ext cx="889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27" name="Google Shape;427;p43"/>
              <p:cNvCxnSpPr/>
              <p:nvPr/>
            </p:nvCxnSpPr>
            <p:spPr>
              <a:xfrm>
                <a:off x="34512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8" name="Google Shape;428;p43"/>
              <p:cNvCxnSpPr/>
              <p:nvPr/>
            </p:nvCxnSpPr>
            <p:spPr>
              <a:xfrm flipH="1">
                <a:off x="36544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29" name="Google Shape;429;p43"/>
          <p:cNvGrpSpPr/>
          <p:nvPr/>
        </p:nvGrpSpPr>
        <p:grpSpPr>
          <a:xfrm>
            <a:off x="2892988" y="3292445"/>
            <a:ext cx="584982" cy="615620"/>
            <a:chOff x="4127500" y="2909888"/>
            <a:chExt cx="330200" cy="315913"/>
          </a:xfrm>
        </p:grpSpPr>
        <p:sp>
          <p:nvSpPr>
            <p:cNvPr id="430" name="Google Shape;430;p43"/>
            <p:cNvSpPr/>
            <p:nvPr/>
          </p:nvSpPr>
          <p:spPr>
            <a:xfrm>
              <a:off x="4149725" y="3060701"/>
              <a:ext cx="76200" cy="74700"/>
            </a:xfrm>
            <a:prstGeom prst="ellipse">
              <a:avLst/>
            </a:prstGeom>
            <a:noFill/>
            <a:ln w="14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4127500" y="3135313"/>
              <a:ext cx="109538" cy="60325"/>
            </a:xfrm>
            <a:custGeom>
              <a:avLst/>
              <a:gdLst/>
              <a:ahLst/>
              <a:cxnLst/>
              <a:rect l="l" t="t" r="r" b="b"/>
              <a:pathLst>
                <a:path w="29" h="16" extrusionOk="0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4360863" y="3060701"/>
              <a:ext cx="74700" cy="74700"/>
            </a:xfrm>
            <a:prstGeom prst="ellipse">
              <a:avLst/>
            </a:prstGeom>
            <a:noFill/>
            <a:ln w="14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4349750" y="3135313"/>
              <a:ext cx="107950" cy="60325"/>
            </a:xfrm>
            <a:custGeom>
              <a:avLst/>
              <a:gdLst/>
              <a:ahLst/>
              <a:cxnLst/>
              <a:rect l="l" t="t" r="r" b="b"/>
              <a:pathLst>
                <a:path w="29" h="16" extrusionOk="0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4240213" y="3030538"/>
              <a:ext cx="104700" cy="109500"/>
            </a:xfrm>
            <a:prstGeom prst="ellipse">
              <a:avLst/>
            </a:prstGeom>
            <a:noFill/>
            <a:ln w="14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4214813" y="2986088"/>
              <a:ext cx="157163" cy="36513"/>
            </a:xfrm>
            <a:custGeom>
              <a:avLst/>
              <a:gdLst/>
              <a:ahLst/>
              <a:cxnLst/>
              <a:rect l="l" t="t" r="r" b="b"/>
              <a:pathLst>
                <a:path w="42" h="10" extrusionOk="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4187825" y="2947988"/>
              <a:ext cx="211138" cy="49213"/>
            </a:xfrm>
            <a:custGeom>
              <a:avLst/>
              <a:gdLst/>
              <a:ahLst/>
              <a:cxnLst/>
              <a:rect l="l" t="t" r="r" b="b"/>
              <a:pathLst>
                <a:path w="56" h="13" extrusionOk="0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4157663" y="2909888"/>
              <a:ext cx="269875" cy="63500"/>
            </a:xfrm>
            <a:custGeom>
              <a:avLst/>
              <a:gdLst/>
              <a:ahLst/>
              <a:cxnLst/>
              <a:rect l="l" t="t" r="r" b="b"/>
              <a:pathLst>
                <a:path w="72" h="17" extrusionOk="0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4206875" y="3140076"/>
              <a:ext cx="173038" cy="85725"/>
            </a:xfrm>
            <a:custGeom>
              <a:avLst/>
              <a:gdLst/>
              <a:ahLst/>
              <a:cxnLst/>
              <a:rect l="l" t="t" r="r" b="b"/>
              <a:pathLst>
                <a:path w="46" h="23" extrusionOk="0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43" descr="This image is an icon of three people and a globe. "/>
          <p:cNvGrpSpPr/>
          <p:nvPr/>
        </p:nvGrpSpPr>
        <p:grpSpPr>
          <a:xfrm>
            <a:off x="3068917" y="3765753"/>
            <a:ext cx="1271700" cy="1273200"/>
            <a:chOff x="2690812" y="4162425"/>
            <a:chExt cx="1271700" cy="1273200"/>
          </a:xfrm>
        </p:grpSpPr>
        <p:sp>
          <p:nvSpPr>
            <p:cNvPr id="440" name="Google Shape;440;p43"/>
            <p:cNvSpPr/>
            <p:nvPr/>
          </p:nvSpPr>
          <p:spPr>
            <a:xfrm>
              <a:off x="2690812" y="4162425"/>
              <a:ext cx="1271700" cy="12732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799903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3"/>
            <p:cNvGrpSpPr/>
            <p:nvPr/>
          </p:nvGrpSpPr>
          <p:grpSpPr>
            <a:xfrm>
              <a:off x="3011541" y="4426273"/>
              <a:ext cx="610295" cy="674396"/>
              <a:chOff x="4841875" y="2895601"/>
              <a:chExt cx="344488" cy="346075"/>
            </a:xfrm>
          </p:grpSpPr>
          <p:sp>
            <p:nvSpPr>
              <p:cNvPr id="442" name="Google Shape;442;p43"/>
              <p:cNvSpPr/>
              <p:nvPr/>
            </p:nvSpPr>
            <p:spPr>
              <a:xfrm>
                <a:off x="4916488" y="2895601"/>
                <a:ext cx="195263" cy="195263"/>
              </a:xfrm>
              <a:custGeom>
                <a:avLst/>
                <a:gdLst/>
                <a:ahLst/>
                <a:cxnLst/>
                <a:rect l="l" t="t" r="r" b="b"/>
                <a:pathLst>
                  <a:path w="52" h="52" extrusionOk="0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3"/>
              <p:cNvSpPr/>
              <p:nvPr/>
            </p:nvSpPr>
            <p:spPr>
              <a:xfrm>
                <a:off x="4957763" y="2895601"/>
                <a:ext cx="52388" cy="195263"/>
              </a:xfrm>
              <a:custGeom>
                <a:avLst/>
                <a:gdLst/>
                <a:ahLst/>
                <a:cxnLst/>
                <a:rect l="l" t="t" r="r" b="b"/>
                <a:pathLst>
                  <a:path w="14" h="52" extrusionOk="0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3"/>
              <p:cNvSpPr/>
              <p:nvPr/>
            </p:nvSpPr>
            <p:spPr>
              <a:xfrm>
                <a:off x="5018088" y="2895601"/>
                <a:ext cx="52388" cy="195263"/>
              </a:xfrm>
              <a:custGeom>
                <a:avLst/>
                <a:gdLst/>
                <a:ahLst/>
                <a:cxnLst/>
                <a:rect l="l" t="t" r="r" b="b"/>
                <a:pathLst>
                  <a:path w="14" h="52" extrusionOk="0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5" name="Google Shape;445;p43"/>
              <p:cNvCxnSpPr/>
              <p:nvPr/>
            </p:nvCxnSpPr>
            <p:spPr>
              <a:xfrm>
                <a:off x="4932363" y="3044826"/>
                <a:ext cx="165000" cy="0"/>
              </a:xfrm>
              <a:prstGeom prst="straightConnector1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6" name="Google Shape;446;p43"/>
              <p:cNvCxnSpPr/>
              <p:nvPr/>
            </p:nvCxnSpPr>
            <p:spPr>
              <a:xfrm>
                <a:off x="4932363" y="2940051"/>
                <a:ext cx="165000" cy="0"/>
              </a:xfrm>
              <a:prstGeom prst="straightConnector1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7" name="Google Shape;447;p43"/>
              <p:cNvCxnSpPr/>
              <p:nvPr/>
            </p:nvCxnSpPr>
            <p:spPr>
              <a:xfrm>
                <a:off x="4916488" y="2992438"/>
                <a:ext cx="195300" cy="0"/>
              </a:xfrm>
              <a:prstGeom prst="straightConnector1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8" name="Google Shape;448;p43"/>
              <p:cNvSpPr/>
              <p:nvPr/>
            </p:nvSpPr>
            <p:spPr>
              <a:xfrm>
                <a:off x="4864100" y="3105151"/>
                <a:ext cx="74700" cy="762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43"/>
              <p:cNvSpPr/>
              <p:nvPr/>
            </p:nvSpPr>
            <p:spPr>
              <a:xfrm>
                <a:off x="4976813" y="3105151"/>
                <a:ext cx="74700" cy="762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43"/>
              <p:cNvSpPr/>
              <p:nvPr/>
            </p:nvSpPr>
            <p:spPr>
              <a:xfrm>
                <a:off x="5089525" y="3105151"/>
                <a:ext cx="74700" cy="762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3"/>
              <p:cNvSpPr/>
              <p:nvPr/>
            </p:nvSpPr>
            <p:spPr>
              <a:xfrm>
                <a:off x="4841875" y="3181351"/>
                <a:ext cx="34448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" extrusionOk="0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2" name="Google Shape;452;p43" descr="This image is an icon of three people and a globe. "/>
          <p:cNvGrpSpPr/>
          <p:nvPr/>
        </p:nvGrpSpPr>
        <p:grpSpPr>
          <a:xfrm>
            <a:off x="7811521" y="3765753"/>
            <a:ext cx="1271700" cy="1273200"/>
            <a:chOff x="8229600" y="4162425"/>
            <a:chExt cx="1271700" cy="1273200"/>
          </a:xfrm>
        </p:grpSpPr>
        <p:sp>
          <p:nvSpPr>
            <p:cNvPr id="453" name="Google Shape;453;p43"/>
            <p:cNvSpPr/>
            <p:nvPr/>
          </p:nvSpPr>
          <p:spPr>
            <a:xfrm>
              <a:off x="8229600" y="4162425"/>
              <a:ext cx="1271700" cy="1273200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799903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4" name="Google Shape;454;p43"/>
            <p:cNvGrpSpPr/>
            <p:nvPr/>
          </p:nvGrpSpPr>
          <p:grpSpPr>
            <a:xfrm>
              <a:off x="8560435" y="4426273"/>
              <a:ext cx="610295" cy="674396"/>
              <a:chOff x="4841875" y="2895601"/>
              <a:chExt cx="344488" cy="346075"/>
            </a:xfrm>
          </p:grpSpPr>
          <p:sp>
            <p:nvSpPr>
              <p:cNvPr id="455" name="Google Shape;455;p43"/>
              <p:cNvSpPr/>
              <p:nvPr/>
            </p:nvSpPr>
            <p:spPr>
              <a:xfrm>
                <a:off x="4916488" y="2895601"/>
                <a:ext cx="195263" cy="195263"/>
              </a:xfrm>
              <a:custGeom>
                <a:avLst/>
                <a:gdLst/>
                <a:ahLst/>
                <a:cxnLst/>
                <a:rect l="l" t="t" r="r" b="b"/>
                <a:pathLst>
                  <a:path w="52" h="52" extrusionOk="0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3"/>
              <p:cNvSpPr/>
              <p:nvPr/>
            </p:nvSpPr>
            <p:spPr>
              <a:xfrm>
                <a:off x="4957763" y="2895601"/>
                <a:ext cx="52388" cy="195263"/>
              </a:xfrm>
              <a:custGeom>
                <a:avLst/>
                <a:gdLst/>
                <a:ahLst/>
                <a:cxnLst/>
                <a:rect l="l" t="t" r="r" b="b"/>
                <a:pathLst>
                  <a:path w="14" h="52" extrusionOk="0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3"/>
              <p:cNvSpPr/>
              <p:nvPr/>
            </p:nvSpPr>
            <p:spPr>
              <a:xfrm>
                <a:off x="5018088" y="2895601"/>
                <a:ext cx="52388" cy="195263"/>
              </a:xfrm>
              <a:custGeom>
                <a:avLst/>
                <a:gdLst/>
                <a:ahLst/>
                <a:cxnLst/>
                <a:rect l="l" t="t" r="r" b="b"/>
                <a:pathLst>
                  <a:path w="14" h="52" extrusionOk="0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8" name="Google Shape;458;p43"/>
              <p:cNvCxnSpPr/>
              <p:nvPr/>
            </p:nvCxnSpPr>
            <p:spPr>
              <a:xfrm>
                <a:off x="4932363" y="3044826"/>
                <a:ext cx="165000" cy="0"/>
              </a:xfrm>
              <a:prstGeom prst="straightConnector1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9" name="Google Shape;459;p43"/>
              <p:cNvCxnSpPr/>
              <p:nvPr/>
            </p:nvCxnSpPr>
            <p:spPr>
              <a:xfrm>
                <a:off x="4932363" y="2940051"/>
                <a:ext cx="165000" cy="0"/>
              </a:xfrm>
              <a:prstGeom prst="straightConnector1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0" name="Google Shape;460;p43"/>
              <p:cNvCxnSpPr/>
              <p:nvPr/>
            </p:nvCxnSpPr>
            <p:spPr>
              <a:xfrm>
                <a:off x="4916488" y="2992438"/>
                <a:ext cx="195300" cy="0"/>
              </a:xfrm>
              <a:prstGeom prst="straightConnector1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1" name="Google Shape;461;p43"/>
              <p:cNvSpPr/>
              <p:nvPr/>
            </p:nvSpPr>
            <p:spPr>
              <a:xfrm>
                <a:off x="4864100" y="3105151"/>
                <a:ext cx="74700" cy="762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4976813" y="3105151"/>
                <a:ext cx="74700" cy="762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3"/>
              <p:cNvSpPr/>
              <p:nvPr/>
            </p:nvSpPr>
            <p:spPr>
              <a:xfrm>
                <a:off x="5089525" y="3105151"/>
                <a:ext cx="74700" cy="762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3"/>
              <p:cNvSpPr/>
              <p:nvPr/>
            </p:nvSpPr>
            <p:spPr>
              <a:xfrm>
                <a:off x="4841875" y="3181351"/>
                <a:ext cx="34448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" extrusionOk="0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5" name="Google Shape;465;p43" descr="This image is an icon of three people interacting. "/>
          <p:cNvGrpSpPr/>
          <p:nvPr/>
        </p:nvGrpSpPr>
        <p:grpSpPr>
          <a:xfrm>
            <a:off x="7254794" y="2114311"/>
            <a:ext cx="1397000" cy="1397000"/>
            <a:chOff x="7356475" y="2143125"/>
            <a:chExt cx="1397000" cy="1397000"/>
          </a:xfrm>
        </p:grpSpPr>
        <p:sp>
          <p:nvSpPr>
            <p:cNvPr id="466" name="Google Shape;466;p43"/>
            <p:cNvSpPr/>
            <p:nvPr/>
          </p:nvSpPr>
          <p:spPr>
            <a:xfrm>
              <a:off x="7356475" y="2143125"/>
              <a:ext cx="1397000" cy="1397000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799903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7" name="Google Shape;467;p43"/>
            <p:cNvGrpSpPr/>
            <p:nvPr/>
          </p:nvGrpSpPr>
          <p:grpSpPr>
            <a:xfrm>
              <a:off x="7748550" y="2465043"/>
              <a:ext cx="613106" cy="674396"/>
              <a:chOff x="3398838" y="2895601"/>
              <a:chExt cx="346075" cy="346075"/>
            </a:xfrm>
          </p:grpSpPr>
          <p:sp>
            <p:nvSpPr>
              <p:cNvPr id="468" name="Google Shape;468;p43"/>
              <p:cNvSpPr/>
              <p:nvPr/>
            </p:nvSpPr>
            <p:spPr>
              <a:xfrm>
                <a:off x="3398838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3"/>
              <p:cNvSpPr/>
              <p:nvPr/>
            </p:nvSpPr>
            <p:spPr>
              <a:xfrm>
                <a:off x="3467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3"/>
              <p:cNvSpPr/>
              <p:nvPr/>
            </p:nvSpPr>
            <p:spPr>
              <a:xfrm>
                <a:off x="3429001" y="2895601"/>
                <a:ext cx="90600" cy="96900"/>
              </a:xfrm>
              <a:prstGeom prst="ellipse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3"/>
              <p:cNvSpPr/>
              <p:nvPr/>
            </p:nvSpPr>
            <p:spPr>
              <a:xfrm>
                <a:off x="3429001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3"/>
              <p:cNvSpPr/>
              <p:nvPr/>
            </p:nvSpPr>
            <p:spPr>
              <a:xfrm>
                <a:off x="3594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3"/>
              <p:cNvSpPr/>
              <p:nvPr/>
            </p:nvSpPr>
            <p:spPr>
              <a:xfrm>
                <a:off x="3662363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3"/>
              <p:cNvSpPr/>
              <p:nvPr/>
            </p:nvSpPr>
            <p:spPr>
              <a:xfrm>
                <a:off x="3624263" y="2895601"/>
                <a:ext cx="90600" cy="96900"/>
              </a:xfrm>
              <a:prstGeom prst="ellipse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3"/>
              <p:cNvSpPr/>
              <p:nvPr/>
            </p:nvSpPr>
            <p:spPr>
              <a:xfrm>
                <a:off x="3624263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43"/>
              <p:cNvSpPr/>
              <p:nvPr/>
            </p:nvSpPr>
            <p:spPr>
              <a:xfrm>
                <a:off x="3497263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43"/>
              <p:cNvSpPr/>
              <p:nvPr/>
            </p:nvSpPr>
            <p:spPr>
              <a:xfrm>
                <a:off x="3563938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3527426" y="3090864"/>
                <a:ext cx="88800" cy="96900"/>
              </a:xfrm>
              <a:prstGeom prst="ellipse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3527426" y="3124201"/>
                <a:ext cx="889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80" name="Google Shape;480;p43"/>
              <p:cNvCxnSpPr/>
              <p:nvPr/>
            </p:nvCxnSpPr>
            <p:spPr>
              <a:xfrm>
                <a:off x="34512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1" name="Google Shape;481;p43"/>
              <p:cNvCxnSpPr/>
              <p:nvPr/>
            </p:nvCxnSpPr>
            <p:spPr>
              <a:xfrm flipH="1">
                <a:off x="36544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82" name="Google Shape;482;p43"/>
          <p:cNvGrpSpPr/>
          <p:nvPr/>
        </p:nvGrpSpPr>
        <p:grpSpPr>
          <a:xfrm>
            <a:off x="9464419" y="3511297"/>
            <a:ext cx="2008057" cy="892411"/>
            <a:chOff x="9272673" y="3511297"/>
            <a:chExt cx="2177700" cy="892411"/>
          </a:xfrm>
        </p:grpSpPr>
        <p:sp>
          <p:nvSpPr>
            <p:cNvPr id="483" name="Google Shape;483;p43"/>
            <p:cNvSpPr txBox="1"/>
            <p:nvPr/>
          </p:nvSpPr>
          <p:spPr>
            <a:xfrm>
              <a:off x="9700606" y="4157408"/>
              <a:ext cx="1729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9272673" y="3511297"/>
              <a:ext cx="21777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Manual placement of pins while under different users (as ,admin, user, guest)</a:t>
              </a:r>
              <a:endParaRPr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43"/>
          <p:cNvGrpSpPr/>
          <p:nvPr/>
        </p:nvGrpSpPr>
        <p:grpSpPr>
          <a:xfrm>
            <a:off x="8979595" y="1773788"/>
            <a:ext cx="2486625" cy="1006109"/>
            <a:chOff x="9589832" y="3727640"/>
            <a:chExt cx="2298600" cy="1006109"/>
          </a:xfrm>
        </p:grpSpPr>
        <p:sp>
          <p:nvSpPr>
            <p:cNvPr id="486" name="Google Shape;486;p43"/>
            <p:cNvSpPr txBox="1"/>
            <p:nvPr/>
          </p:nvSpPr>
          <p:spPr>
            <a:xfrm>
              <a:off x="9649891" y="3727640"/>
              <a:ext cx="1955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Automated Unit Tests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9589832" y="4093549"/>
              <a:ext cx="229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1" u="none" strike="noStrike" cap="none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 Utilization of Coverage (Python package) which shows </a:t>
              </a:r>
              <a:r>
                <a:rPr lang="en-US" sz="1400" b="0" i="1" u="none" strike="noStrike" cap="none">
                  <a:solidFill>
                    <a:srgbClr val="464646"/>
                  </a:solidFill>
                  <a:highlight>
                    <a:srgbClr val="FDFDFD"/>
                  </a:highlight>
                  <a:latin typeface="Calibri"/>
                  <a:ea typeface="Calibri"/>
                  <a:cs typeface="Calibri"/>
                  <a:sym typeface="Calibri"/>
                </a:rPr>
                <a:t>code coverage testing for Python</a:t>
              </a:r>
              <a:endParaRPr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43"/>
          <p:cNvGrpSpPr/>
          <p:nvPr/>
        </p:nvGrpSpPr>
        <p:grpSpPr>
          <a:xfrm>
            <a:off x="1802207" y="1735013"/>
            <a:ext cx="1594500" cy="959384"/>
            <a:chOff x="1802207" y="1806913"/>
            <a:chExt cx="1594500" cy="885449"/>
          </a:xfrm>
        </p:grpSpPr>
        <p:sp>
          <p:nvSpPr>
            <p:cNvPr id="489" name="Google Shape;489;p43"/>
            <p:cNvSpPr txBox="1"/>
            <p:nvPr/>
          </p:nvSpPr>
          <p:spPr>
            <a:xfrm>
              <a:off x="1802207" y="1806913"/>
              <a:ext cx="15945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Functional Testing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1810512" y="2155062"/>
              <a:ext cx="15729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e.g. only authenticated users may login/pin/other features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p43"/>
          <p:cNvGrpSpPr/>
          <p:nvPr/>
        </p:nvGrpSpPr>
        <p:grpSpPr>
          <a:xfrm>
            <a:off x="642758" y="3134241"/>
            <a:ext cx="2454815" cy="1127691"/>
            <a:chOff x="9539788" y="3134241"/>
            <a:chExt cx="2662200" cy="1127691"/>
          </a:xfrm>
        </p:grpSpPr>
        <p:sp>
          <p:nvSpPr>
            <p:cNvPr id="492" name="Google Shape;492;p43"/>
            <p:cNvSpPr txBox="1"/>
            <p:nvPr/>
          </p:nvSpPr>
          <p:spPr>
            <a:xfrm>
              <a:off x="9539788" y="3134241"/>
              <a:ext cx="2662200" cy="53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Integration Testing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10370322" y="3456432"/>
              <a:ext cx="1769700" cy="8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e.g. Ensure page redirects to proper destinations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43"/>
          <p:cNvGrpSpPr/>
          <p:nvPr/>
        </p:nvGrpSpPr>
        <p:grpSpPr>
          <a:xfrm>
            <a:off x="3954219" y="165920"/>
            <a:ext cx="4284352" cy="890011"/>
            <a:chOff x="9379627" y="4038674"/>
            <a:chExt cx="2371500" cy="890011"/>
          </a:xfrm>
        </p:grpSpPr>
        <p:sp>
          <p:nvSpPr>
            <p:cNvPr id="495" name="Google Shape;495;p43"/>
            <p:cNvSpPr txBox="1"/>
            <p:nvPr/>
          </p:nvSpPr>
          <p:spPr>
            <a:xfrm>
              <a:off x="9379627" y="4038674"/>
              <a:ext cx="2371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TESTING</a:t>
              </a:r>
              <a:endParaRPr sz="2400" b="1" i="0" u="none" strike="noStrike" cap="none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9695998" y="4682385"/>
              <a:ext cx="1729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What kinds of testing did L</a:t>
              </a:r>
              <a:r>
                <a:rPr lang="en-US" sz="1600" i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aze</a:t>
              </a:r>
              <a:r>
                <a:rPr lang="en-US" sz="1600" b="0" i="1" u="none" strike="noStrike" cap="none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 do?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43" descr="This image is of a man seen from the back. "/>
          <p:cNvGrpSpPr/>
          <p:nvPr/>
        </p:nvGrpSpPr>
        <p:grpSpPr>
          <a:xfrm>
            <a:off x="4761706" y="3127375"/>
            <a:ext cx="2668588" cy="2679787"/>
            <a:chOff x="4832350" y="3127375"/>
            <a:chExt cx="2668588" cy="2679787"/>
          </a:xfrm>
        </p:grpSpPr>
        <p:sp>
          <p:nvSpPr>
            <p:cNvPr id="498" name="Google Shape;498;p43"/>
            <p:cNvSpPr/>
            <p:nvPr/>
          </p:nvSpPr>
          <p:spPr>
            <a:xfrm>
              <a:off x="6364288" y="3810000"/>
              <a:ext cx="1004888" cy="1736725"/>
            </a:xfrm>
            <a:custGeom>
              <a:avLst/>
              <a:gdLst/>
              <a:ahLst/>
              <a:cxnLst/>
              <a:rect l="l" t="t" r="r" b="b"/>
              <a:pathLst>
                <a:path w="175" h="303" extrusionOk="0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4905375" y="3141662"/>
              <a:ext cx="2479800" cy="266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6610350" y="4210050"/>
              <a:ext cx="752475" cy="1301750"/>
            </a:xfrm>
            <a:custGeom>
              <a:avLst/>
              <a:gdLst/>
              <a:ahLst/>
              <a:cxnLst/>
              <a:rect l="l" t="t" r="r" b="b"/>
              <a:pathLst>
                <a:path w="131" h="227" extrusionOk="0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4883150" y="5529263"/>
              <a:ext cx="2451100" cy="257175"/>
            </a:xfrm>
            <a:custGeom>
              <a:avLst/>
              <a:gdLst/>
              <a:ahLst/>
              <a:cxnLst/>
              <a:rect l="l" t="t" r="r" b="b"/>
              <a:pathLst>
                <a:path w="1544" h="162" extrusionOk="0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  <a:gs pos="100000">
                  <a:srgbClr val="03034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5313363" y="4187825"/>
              <a:ext cx="1520825" cy="1598613"/>
            </a:xfrm>
            <a:custGeom>
              <a:avLst/>
              <a:gdLst/>
              <a:ahLst/>
              <a:cxnLst/>
              <a:rect l="l" t="t" r="r" b="b"/>
              <a:pathLst>
                <a:path w="265" h="279" extrusionOk="0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4832350" y="4359275"/>
              <a:ext cx="1382713" cy="1152525"/>
            </a:xfrm>
            <a:custGeom>
              <a:avLst/>
              <a:gdLst/>
              <a:ahLst/>
              <a:cxnLst/>
              <a:rect l="l" t="t" r="r" b="b"/>
              <a:pathLst>
                <a:path w="241" h="201" extrusionOk="0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6450013" y="4960938"/>
              <a:ext cx="333375" cy="750888"/>
            </a:xfrm>
            <a:custGeom>
              <a:avLst/>
              <a:gdLst/>
              <a:ahLst/>
              <a:cxnLst/>
              <a:rect l="l" t="t" r="r" b="b"/>
              <a:pathLst>
                <a:path w="66" h="131" extrusionOk="0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>
              <a:gsLst>
                <a:gs pos="0">
                  <a:srgbClr val="7289F2">
                    <a:alpha val="53333"/>
                  </a:srgbClr>
                </a:gs>
                <a:gs pos="26000">
                  <a:srgbClr val="7289F2">
                    <a:alpha val="53333"/>
                  </a:srgbClr>
                </a:gs>
                <a:gs pos="100000">
                  <a:srgbClr val="7289F2">
                    <a:alpha val="0"/>
                  </a:srgbClr>
                </a:gs>
              </a:gsLst>
              <a:lin ang="7799903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3"/>
            <p:cNvSpPr/>
            <p:nvPr/>
          </p:nvSpPr>
          <p:spPr>
            <a:xfrm rot="-1239339">
              <a:off x="6924731" y="4582913"/>
              <a:ext cx="305425" cy="642130"/>
            </a:xfrm>
            <a:custGeom>
              <a:avLst/>
              <a:gdLst/>
              <a:ahLst/>
              <a:cxnLst/>
              <a:rect l="l" t="t" r="r" b="b"/>
              <a:pathLst>
                <a:path w="453638" h="953733" extrusionOk="0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>
              <a:gsLst>
                <a:gs pos="0">
                  <a:srgbClr val="7289F2">
                    <a:alpha val="53333"/>
                  </a:srgbClr>
                </a:gs>
                <a:gs pos="26000">
                  <a:srgbClr val="7289F2">
                    <a:alpha val="53333"/>
                  </a:srgbClr>
                </a:gs>
                <a:gs pos="100000">
                  <a:srgbClr val="7289F2">
                    <a:alpha val="0"/>
                  </a:srgbClr>
                </a:gs>
              </a:gsLst>
              <a:lin ang="7799903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6065838" y="4297363"/>
              <a:ext cx="1435100" cy="1168400"/>
            </a:xfrm>
            <a:custGeom>
              <a:avLst/>
              <a:gdLst/>
              <a:ahLst/>
              <a:cxnLst/>
              <a:rect l="l" t="t" r="r" b="b"/>
              <a:pathLst>
                <a:path w="250" h="204" extrusionOk="0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5664200" y="3127375"/>
              <a:ext cx="809625" cy="1135063"/>
            </a:xfrm>
            <a:custGeom>
              <a:avLst/>
              <a:gdLst/>
              <a:ahLst/>
              <a:cxnLst/>
              <a:rect l="l" t="t" r="r" b="b"/>
              <a:pathLst>
                <a:path w="141" h="198" extrusionOk="0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5664200" y="3127375"/>
              <a:ext cx="781050" cy="900113"/>
            </a:xfrm>
            <a:custGeom>
              <a:avLst/>
              <a:gdLst/>
              <a:ahLst/>
              <a:cxnLst/>
              <a:rect l="l" t="t" r="r" b="b"/>
              <a:pathLst>
                <a:path w="136" h="157" extrusionOk="0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0">
                  <a:srgbClr val="F7BDBB"/>
                </a:gs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5664200" y="3127375"/>
              <a:ext cx="781050" cy="566738"/>
            </a:xfrm>
            <a:custGeom>
              <a:avLst/>
              <a:gdLst/>
              <a:ahLst/>
              <a:cxnLst/>
              <a:rect l="l" t="t" r="r" b="b"/>
              <a:pathLst>
                <a:path w="136" h="99" extrusionOk="0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6289675" y="3775075"/>
              <a:ext cx="68263" cy="92075"/>
            </a:xfrm>
            <a:custGeom>
              <a:avLst/>
              <a:gdLst/>
              <a:ahLst/>
              <a:cxnLst/>
              <a:rect l="l" t="t" r="r" b="b"/>
              <a:pathLst>
                <a:path w="12" h="16" extrusionOk="0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6324600" y="3792538"/>
              <a:ext cx="131763" cy="360363"/>
            </a:xfrm>
            <a:custGeom>
              <a:avLst/>
              <a:gdLst/>
              <a:ahLst/>
              <a:cxnLst/>
              <a:rect l="l" t="t" r="r" b="b"/>
              <a:pathLst>
                <a:path w="23" h="63" extrusionOk="0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6324600" y="4010025"/>
              <a:ext cx="74613" cy="14287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2352"/>
                  </a:srgbClr>
                </a:gs>
                <a:gs pos="51000">
                  <a:srgbClr val="4BC3E2">
                    <a:alpha val="0"/>
                  </a:srgbClr>
                </a:gs>
                <a:gs pos="100000">
                  <a:srgbClr val="4BC3E2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4832350" y="3162300"/>
              <a:ext cx="1503363" cy="2624138"/>
            </a:xfrm>
            <a:custGeom>
              <a:avLst/>
              <a:gdLst/>
              <a:ahLst/>
              <a:cxnLst/>
              <a:rect l="l" t="t" r="r" b="b"/>
              <a:pathLst>
                <a:path w="262" h="458" extrusionOk="0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>
              <a:gsLst>
                <a:gs pos="0">
                  <a:srgbClr val="7289F2">
                    <a:alpha val="53333"/>
                  </a:srgbClr>
                </a:gs>
                <a:gs pos="26000">
                  <a:srgbClr val="7289F2">
                    <a:alpha val="53333"/>
                  </a:srgbClr>
                </a:gs>
                <a:gs pos="100000">
                  <a:srgbClr val="7289F2">
                    <a:alpha val="0"/>
                  </a:srgbClr>
                </a:gs>
              </a:gsLst>
              <a:lin ang="7799903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5192713" y="5167313"/>
              <a:ext cx="236538" cy="338138"/>
            </a:xfrm>
            <a:custGeom>
              <a:avLst/>
              <a:gdLst/>
              <a:ahLst/>
              <a:cxnLst/>
              <a:rect l="l" t="t" r="r" b="b"/>
              <a:pathLst>
                <a:path w="41" h="59" extrusionOk="0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54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6191250" y="3625850"/>
              <a:ext cx="333375" cy="217488"/>
            </a:xfrm>
            <a:custGeom>
              <a:avLst/>
              <a:gdLst/>
              <a:ahLst/>
              <a:cxnLst/>
              <a:rect l="l" t="t" r="r" b="b"/>
              <a:pathLst>
                <a:path w="58" h="38" extrusionOk="0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/>
              <a:ahLst/>
              <a:cxnLst/>
              <a:rect l="l" t="t" r="r" b="b"/>
              <a:pathLst>
                <a:path w="104950" h="82726" extrusionOk="0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/>
              <a:ahLst/>
              <a:cxnLst/>
              <a:rect l="l" t="t" r="r" b="b"/>
              <a:pathLst>
                <a:path w="104950" h="82726" extrusionOk="0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/>
              <a:ahLst/>
              <a:cxnLst/>
              <a:rect l="l" t="t" r="r" b="b"/>
              <a:pathLst>
                <a:path w="465015" h="55559" extrusionOk="0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p43"/>
          <p:cNvSpPr/>
          <p:nvPr/>
        </p:nvSpPr>
        <p:spPr>
          <a:xfrm>
            <a:off x="9610344" y="4562856"/>
            <a:ext cx="1810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Acceptance Testing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400" b="0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e.g. the end user </a:t>
            </a:r>
            <a:endParaRPr/>
          </a:p>
        </p:txBody>
      </p:sp>
      <p:sp>
        <p:nvSpPr>
          <p:cNvPr id="520" name="Google Shape;520;p43"/>
          <p:cNvSpPr/>
          <p:nvPr/>
        </p:nvSpPr>
        <p:spPr>
          <a:xfrm>
            <a:off x="612648" y="4629142"/>
            <a:ext cx="2035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 Functional Testing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400" b="0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e.g. security, performance etc</a:t>
            </a:r>
            <a:endParaRPr sz="1400" b="0" i="1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3"/>
          <p:cNvSpPr/>
          <p:nvPr/>
        </p:nvSpPr>
        <p:spPr>
          <a:xfrm>
            <a:off x="9189720" y="3108960"/>
            <a:ext cx="175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 P</a:t>
            </a:r>
            <a:r>
              <a:rPr lang="en-US" sz="1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</a:t>
            </a:r>
            <a:r>
              <a:rPr lang="en-US" sz="1600" b="1" i="0" u="none" strike="noStrike" cap="none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 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6" descr="This image is an abstract decorative shape. "/>
          <p:cNvGrpSpPr/>
          <p:nvPr/>
        </p:nvGrpSpPr>
        <p:grpSpPr>
          <a:xfrm>
            <a:off x="2950671" y="-4116586"/>
            <a:ext cx="12607263" cy="14624733"/>
            <a:chOff x="2950671" y="-4116586"/>
            <a:chExt cx="12607263" cy="14624733"/>
          </a:xfrm>
        </p:grpSpPr>
        <p:sp>
          <p:nvSpPr>
            <p:cNvPr id="174" name="Google Shape;174;p26"/>
            <p:cNvSpPr/>
            <p:nvPr/>
          </p:nvSpPr>
          <p:spPr>
            <a:xfrm rot="9420272">
              <a:off x="4855954" y="-2246934"/>
              <a:ext cx="8673603" cy="11518528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 rot="9420272">
              <a:off x="5048019" y="-2833465"/>
              <a:ext cx="8756898" cy="10755935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 rot="9420272">
              <a:off x="5218810" y="-1993837"/>
              <a:ext cx="7570430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138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6"/>
          <p:cNvSpPr txBox="1">
            <a:spLocks noGrp="1"/>
          </p:cNvSpPr>
          <p:nvPr>
            <p:ph type="title" idx="4294967295"/>
          </p:nvPr>
        </p:nvSpPr>
        <p:spPr>
          <a:xfrm>
            <a:off x="536575" y="3016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723900" y="1627325"/>
            <a:ext cx="67374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Brainstorming</a:t>
            </a:r>
            <a:endParaRPr sz="26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Organization</a:t>
            </a:r>
            <a:endParaRPr sz="26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Demonstration</a:t>
            </a:r>
            <a:endParaRPr sz="26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Implementation</a:t>
            </a:r>
            <a:endParaRPr sz="26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Testing</a:t>
            </a:r>
            <a:endParaRPr sz="26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Grading</a:t>
            </a:r>
            <a:endParaRPr sz="26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Q&amp;A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4"/>
          <p:cNvSpPr txBox="1">
            <a:spLocks noGrp="1"/>
          </p:cNvSpPr>
          <p:nvPr>
            <p:ph type="title"/>
          </p:nvPr>
        </p:nvSpPr>
        <p:spPr>
          <a:xfrm>
            <a:off x="838200" y="125700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AUTOMATED TESTING SNAPSHOT</a:t>
            </a:r>
            <a:endParaRPr/>
          </a:p>
        </p:txBody>
      </p:sp>
      <p:pic>
        <p:nvPicPr>
          <p:cNvPr id="528" name="Google Shape;5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0200"/>
            <a:ext cx="7629124" cy="55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4"/>
          <p:cNvSpPr txBox="1"/>
          <p:nvPr/>
        </p:nvSpPr>
        <p:spPr>
          <a:xfrm>
            <a:off x="7884125" y="1451400"/>
            <a:ext cx="30000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Coverage.py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>
            <a:off x="7884125" y="2967600"/>
            <a:ext cx="30000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Shows what files have been covered, and which lines have been missed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/>
          <p:nvPr/>
        </p:nvSpPr>
        <p:spPr>
          <a:xfrm>
            <a:off x="1188801" y="721531"/>
            <a:ext cx="484570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GRADING</a:t>
            </a:r>
            <a:endParaRPr/>
          </a:p>
        </p:txBody>
      </p:sp>
      <p:cxnSp>
        <p:nvCxnSpPr>
          <p:cNvPr id="537" name="Google Shape;537;p45"/>
          <p:cNvCxnSpPr/>
          <p:nvPr/>
        </p:nvCxnSpPr>
        <p:spPr>
          <a:xfrm>
            <a:off x="740229" y="0"/>
            <a:ext cx="0" cy="6357257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8" name="Google Shape;538;p45"/>
          <p:cNvGrpSpPr/>
          <p:nvPr/>
        </p:nvGrpSpPr>
        <p:grpSpPr>
          <a:xfrm>
            <a:off x="518433" y="2011888"/>
            <a:ext cx="4107645" cy="3505730"/>
            <a:chOff x="518433" y="1822122"/>
            <a:chExt cx="4107645" cy="3505730"/>
          </a:xfrm>
        </p:grpSpPr>
        <p:grpSp>
          <p:nvGrpSpPr>
            <p:cNvPr id="539" name="Google Shape;539;p45"/>
            <p:cNvGrpSpPr/>
            <p:nvPr/>
          </p:nvGrpSpPr>
          <p:grpSpPr>
            <a:xfrm>
              <a:off x="518433" y="1822122"/>
              <a:ext cx="4107645" cy="246221"/>
              <a:chOff x="518433" y="1981199"/>
              <a:chExt cx="4107645" cy="246221"/>
            </a:xfrm>
          </p:grpSpPr>
          <p:sp>
            <p:nvSpPr>
              <p:cNvPr id="540" name="Google Shape;540;p45"/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CEFD8">
                      <a:alpha val="78823"/>
                    </a:srgbClr>
                  </a:gs>
                  <a:gs pos="1000">
                    <a:srgbClr val="7CEFD8">
                      <a:alpha val="78823"/>
                    </a:srgbClr>
                  </a:gs>
                  <a:gs pos="61000">
                    <a:srgbClr val="6672E4">
                      <a:alpha val="83921"/>
                    </a:srgbClr>
                  </a:gs>
                  <a:gs pos="98000">
                    <a:srgbClr val="882BE5">
                      <a:alpha val="65882"/>
                    </a:srgbClr>
                  </a:gs>
                  <a:gs pos="100000">
                    <a:srgbClr val="882BE5">
                      <a:alpha val="65882"/>
                    </a:srgbClr>
                  </a:gs>
                </a:gsLst>
                <a:lin ang="7200000" scaled="0"/>
              </a:gradFill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45"/>
              <p:cNvSpPr/>
              <p:nvPr/>
            </p:nvSpPr>
            <p:spPr>
              <a:xfrm>
                <a:off x="1089883" y="1981199"/>
                <a:ext cx="353619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Met forecasted deadlines</a:t>
                </a:r>
                <a:endParaRPr/>
              </a:p>
            </p:txBody>
          </p:sp>
        </p:grpSp>
        <p:grpSp>
          <p:nvGrpSpPr>
            <p:cNvPr id="542" name="Google Shape;542;p45"/>
            <p:cNvGrpSpPr/>
            <p:nvPr/>
          </p:nvGrpSpPr>
          <p:grpSpPr>
            <a:xfrm>
              <a:off x="518433" y="2811211"/>
              <a:ext cx="4107645" cy="492443"/>
              <a:chOff x="518433" y="2753349"/>
              <a:chExt cx="4107645" cy="492443"/>
            </a:xfrm>
          </p:grpSpPr>
          <p:sp>
            <p:nvSpPr>
              <p:cNvPr id="543" name="Google Shape;543;p45"/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CEFD8">
                      <a:alpha val="78823"/>
                    </a:srgbClr>
                  </a:gs>
                  <a:gs pos="1000">
                    <a:srgbClr val="7CEFD8">
                      <a:alpha val="78823"/>
                    </a:srgbClr>
                  </a:gs>
                  <a:gs pos="61000">
                    <a:srgbClr val="6672E4">
                      <a:alpha val="83921"/>
                    </a:srgbClr>
                  </a:gs>
                  <a:gs pos="98000">
                    <a:srgbClr val="882BE5">
                      <a:alpha val="65882"/>
                    </a:srgbClr>
                  </a:gs>
                  <a:gs pos="100000">
                    <a:srgbClr val="882BE5">
                      <a:alpha val="65882"/>
                    </a:srgbClr>
                  </a:gs>
                </a:gsLst>
                <a:lin ang="7200000" scaled="0"/>
              </a:gradFill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45"/>
              <p:cNvSpPr/>
              <p:nvPr/>
            </p:nvSpPr>
            <p:spPr>
              <a:xfrm>
                <a:off x="1089883" y="2753349"/>
                <a:ext cx="35361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Have a working product functioning as intended</a:t>
                </a:r>
                <a:endParaRPr/>
              </a:p>
            </p:txBody>
          </p:sp>
        </p:grpSp>
        <p:grpSp>
          <p:nvGrpSpPr>
            <p:cNvPr id="545" name="Google Shape;545;p45"/>
            <p:cNvGrpSpPr/>
            <p:nvPr/>
          </p:nvGrpSpPr>
          <p:grpSpPr>
            <a:xfrm>
              <a:off x="518433" y="3876680"/>
              <a:ext cx="4107644" cy="492443"/>
              <a:chOff x="518433" y="3615804"/>
              <a:chExt cx="4107644" cy="492443"/>
            </a:xfrm>
          </p:grpSpPr>
          <p:sp>
            <p:nvSpPr>
              <p:cNvPr id="546" name="Google Shape;546;p45"/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CEFD8">
                      <a:alpha val="78823"/>
                    </a:srgbClr>
                  </a:gs>
                  <a:gs pos="1000">
                    <a:srgbClr val="7CEFD8">
                      <a:alpha val="78823"/>
                    </a:srgbClr>
                  </a:gs>
                  <a:gs pos="61000">
                    <a:srgbClr val="6672E4">
                      <a:alpha val="83921"/>
                    </a:srgbClr>
                  </a:gs>
                  <a:gs pos="98000">
                    <a:srgbClr val="882BE5">
                      <a:alpha val="65882"/>
                    </a:srgbClr>
                  </a:gs>
                  <a:gs pos="100000">
                    <a:srgbClr val="882BE5">
                      <a:alpha val="65882"/>
                    </a:srgbClr>
                  </a:gs>
                </a:gsLst>
                <a:lin ang="7200000" scaled="0"/>
              </a:gradFill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45"/>
              <p:cNvSpPr/>
              <p:nvPr/>
            </p:nvSpPr>
            <p:spPr>
              <a:xfrm>
                <a:off x="1089882" y="3615804"/>
                <a:ext cx="35361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Delivers original value proposition of what we envisioned Laze to be</a:t>
                </a:r>
                <a:endParaRPr/>
              </a:p>
            </p:txBody>
          </p:sp>
        </p:grpSp>
        <p:grpSp>
          <p:nvGrpSpPr>
            <p:cNvPr id="548" name="Google Shape;548;p45"/>
            <p:cNvGrpSpPr/>
            <p:nvPr/>
          </p:nvGrpSpPr>
          <p:grpSpPr>
            <a:xfrm>
              <a:off x="518433" y="5072222"/>
              <a:ext cx="4107644" cy="255630"/>
              <a:chOff x="518433" y="4608333"/>
              <a:chExt cx="4107644" cy="255630"/>
            </a:xfrm>
          </p:grpSpPr>
          <p:sp>
            <p:nvSpPr>
              <p:cNvPr id="549" name="Google Shape;549;p45"/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CEFD8">
                      <a:alpha val="78823"/>
                    </a:srgbClr>
                  </a:gs>
                  <a:gs pos="1000">
                    <a:srgbClr val="7CEFD8">
                      <a:alpha val="78823"/>
                    </a:srgbClr>
                  </a:gs>
                  <a:gs pos="61000">
                    <a:srgbClr val="6672E4">
                      <a:alpha val="83921"/>
                    </a:srgbClr>
                  </a:gs>
                  <a:gs pos="98000">
                    <a:srgbClr val="882BE5">
                      <a:alpha val="65882"/>
                    </a:srgbClr>
                  </a:gs>
                  <a:gs pos="100000">
                    <a:srgbClr val="882BE5">
                      <a:alpha val="65882"/>
                    </a:srgbClr>
                  </a:gs>
                </a:gsLst>
                <a:lin ang="7200000" scaled="0"/>
              </a:gradFill>
              <a:ln w="12700" cap="flat" cmpd="sng">
                <a:solidFill>
                  <a:srgbClr val="3F3F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45"/>
              <p:cNvSpPr/>
              <p:nvPr/>
            </p:nvSpPr>
            <p:spPr>
              <a:xfrm>
                <a:off x="1089882" y="4617742"/>
                <a:ext cx="353619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David Brown is awesome. Pizza.</a:t>
                </a:r>
                <a:endParaRPr sz="1600" i="1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1" name="Google Shape;551;p45"/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5"/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45" descr="This image is a woman's hand writing on a piece of paper. "/>
          <p:cNvGrpSpPr/>
          <p:nvPr/>
        </p:nvGrpSpPr>
        <p:grpSpPr>
          <a:xfrm>
            <a:off x="4323451" y="-1113938"/>
            <a:ext cx="8739666" cy="8952176"/>
            <a:chOff x="4597682" y="-965685"/>
            <a:chExt cx="7594320" cy="7778979"/>
          </a:xfrm>
        </p:grpSpPr>
        <p:sp>
          <p:nvSpPr>
            <p:cNvPr id="554" name="Google Shape;554;p45"/>
            <p:cNvSpPr/>
            <p:nvPr/>
          </p:nvSpPr>
          <p:spPr>
            <a:xfrm>
              <a:off x="4597682" y="-6899"/>
              <a:ext cx="7594319" cy="6820193"/>
            </a:xfrm>
            <a:custGeom>
              <a:avLst/>
              <a:gdLst/>
              <a:ahLst/>
              <a:cxnLst/>
              <a:rect l="l" t="t" r="r" b="b"/>
              <a:pathLst>
                <a:path w="2254" h="2026" extrusionOk="0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7013242" y="1441003"/>
              <a:ext cx="4110752" cy="3954852"/>
            </a:xfrm>
            <a:custGeom>
              <a:avLst/>
              <a:gdLst/>
              <a:ahLst/>
              <a:cxnLst/>
              <a:rect l="l" t="t" r="r" b="b"/>
              <a:pathLst>
                <a:path w="2294" h="2207" extrusionOk="0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7676266" y="1441003"/>
              <a:ext cx="2981818" cy="1632475"/>
            </a:xfrm>
            <a:custGeom>
              <a:avLst/>
              <a:gdLst/>
              <a:ahLst/>
              <a:cxnLst/>
              <a:rect l="l" t="t" r="r" b="b"/>
              <a:pathLst>
                <a:path w="1664" h="911" extrusionOk="0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8108129" y="1426667"/>
              <a:ext cx="1347553" cy="593139"/>
            </a:xfrm>
            <a:custGeom>
              <a:avLst/>
              <a:gdLst/>
              <a:ahLst/>
              <a:cxnLst/>
              <a:rect l="l" t="t" r="r" b="b"/>
              <a:pathLst>
                <a:path w="752" h="331" extrusionOk="0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7955812" y="1828066"/>
              <a:ext cx="546548" cy="456950"/>
            </a:xfrm>
            <a:custGeom>
              <a:avLst/>
              <a:gdLst/>
              <a:ahLst/>
              <a:cxnLst/>
              <a:rect l="l" t="t" r="r" b="b"/>
              <a:pathLst>
                <a:path w="162" h="136" extrusionOk="0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8077665" y="1996510"/>
              <a:ext cx="424695" cy="288506"/>
            </a:xfrm>
            <a:custGeom>
              <a:avLst/>
              <a:gdLst/>
              <a:ahLst/>
              <a:cxnLst/>
              <a:rect l="l" t="t" r="r" b="b"/>
              <a:pathLst>
                <a:path w="126" h="86" extrusionOk="0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11804938" y="-14067"/>
              <a:ext cx="387063" cy="7168"/>
            </a:xfrm>
            <a:custGeom>
              <a:avLst/>
              <a:gdLst/>
              <a:ahLst/>
              <a:cxnLst/>
              <a:rect l="l" t="t" r="r" b="b"/>
              <a:pathLst>
                <a:path w="115" h="2" extrusionOk="0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1" name="Google Shape;561;p45"/>
            <p:cNvGrpSpPr/>
            <p:nvPr/>
          </p:nvGrpSpPr>
          <p:grpSpPr>
            <a:xfrm>
              <a:off x="7676266" y="528897"/>
              <a:ext cx="1904853" cy="2230988"/>
              <a:chOff x="7676266" y="528897"/>
              <a:chExt cx="1904853" cy="2230988"/>
            </a:xfrm>
          </p:grpSpPr>
          <p:sp>
            <p:nvSpPr>
              <p:cNvPr id="562" name="Google Shape;562;p45"/>
              <p:cNvSpPr/>
              <p:nvPr/>
            </p:nvSpPr>
            <p:spPr>
              <a:xfrm>
                <a:off x="7676266" y="2195418"/>
                <a:ext cx="589555" cy="564467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68" extrusionOk="0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79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45"/>
              <p:cNvSpPr/>
              <p:nvPr/>
            </p:nvSpPr>
            <p:spPr>
              <a:xfrm>
                <a:off x="8009570" y="528897"/>
                <a:ext cx="1571548" cy="1774039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7" extrusionOk="0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002F"/>
                  </a:gs>
                  <a:gs pos="100000">
                    <a:srgbClr val="F870FF"/>
                  </a:gs>
                </a:gsLst>
                <a:lin ang="19799999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4" name="Google Shape;564;p45"/>
            <p:cNvSpPr/>
            <p:nvPr/>
          </p:nvSpPr>
          <p:spPr>
            <a:xfrm>
              <a:off x="7609964" y="1441003"/>
              <a:ext cx="4582038" cy="5372291"/>
            </a:xfrm>
            <a:custGeom>
              <a:avLst/>
              <a:gdLst/>
              <a:ahLst/>
              <a:cxnLst/>
              <a:rect l="l" t="t" r="r" b="b"/>
              <a:pathLst>
                <a:path w="1360" h="1596" extrusionOk="0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  <a:gs pos="100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721066" y="1559272"/>
              <a:ext cx="2833086" cy="2015954"/>
            </a:xfrm>
            <a:custGeom>
              <a:avLst/>
              <a:gdLst/>
              <a:ahLst/>
              <a:cxnLst/>
              <a:rect l="l" t="t" r="r" b="b"/>
              <a:pathLst>
                <a:path w="841" h="599" extrusionOk="0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9860664" y="3197122"/>
              <a:ext cx="964074" cy="677360"/>
            </a:xfrm>
            <a:custGeom>
              <a:avLst/>
              <a:gdLst/>
              <a:ahLst/>
              <a:cxnLst/>
              <a:rect l="l" t="t" r="r" b="b"/>
              <a:pathLst>
                <a:path w="538" h="378" extrusionOk="0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9860664" y="3376318"/>
              <a:ext cx="2331338" cy="3436976"/>
            </a:xfrm>
            <a:custGeom>
              <a:avLst/>
              <a:gdLst/>
              <a:ahLst/>
              <a:cxnLst/>
              <a:rect l="l" t="t" r="r" b="b"/>
              <a:pathLst>
                <a:path w="692" h="1021" extrusionOk="0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  <a:gs pos="100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9860664" y="3557306"/>
              <a:ext cx="1782999" cy="2922684"/>
            </a:xfrm>
            <a:custGeom>
              <a:avLst/>
              <a:gdLst/>
              <a:ahLst/>
              <a:cxnLst/>
              <a:rect l="l" t="t" r="r" b="b"/>
              <a:pathLst>
                <a:path w="529" h="868" extrusionOk="0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0">
                  <a:srgbClr val="371DBD"/>
                </a:gs>
                <a:gs pos="44000">
                  <a:srgbClr val="371DBD"/>
                </a:gs>
                <a:gs pos="100000">
                  <a:srgbClr val="5936E0"/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45"/>
            <p:cNvSpPr/>
            <p:nvPr/>
          </p:nvSpPr>
          <p:spPr>
            <a:xfrm rot="-676547">
              <a:off x="6655548" y="-439156"/>
              <a:ext cx="5488008" cy="1037277"/>
            </a:xfrm>
            <a:custGeom>
              <a:avLst/>
              <a:gdLst/>
              <a:ahLst/>
              <a:cxnLst/>
              <a:rect l="l" t="t" r="r" b="b"/>
              <a:pathLst>
                <a:path w="5488008" h="1037277" extrusionOk="0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  <a:gs pos="100000">
                  <a:srgbClr val="6672E4"/>
                </a:gs>
              </a:gsLst>
              <a:lin ang="2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0" name="Google Shape;570;p45"/>
          <p:cNvSpPr txBox="1"/>
          <p:nvPr/>
        </p:nvSpPr>
        <p:spPr>
          <a:xfrm rot="-600805">
            <a:off x="8172804" y="3262901"/>
            <a:ext cx="274392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7D4BC9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6600">
              <a:solidFill>
                <a:srgbClr val="7D4BC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 txBox="1"/>
          <p:nvPr/>
        </p:nvSpPr>
        <p:spPr>
          <a:xfrm>
            <a:off x="957274" y="5550357"/>
            <a:ext cx="484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You!</a:t>
            </a:r>
            <a:endParaRPr sz="54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76" name="Google Shape;576;p46" descr="This image is of an abstract shape. "/>
          <p:cNvGrpSpPr/>
          <p:nvPr/>
        </p:nvGrpSpPr>
        <p:grpSpPr>
          <a:xfrm>
            <a:off x="2950669" y="-4116586"/>
            <a:ext cx="12607265" cy="14624731"/>
            <a:chOff x="2950669" y="-4116586"/>
            <a:chExt cx="12607265" cy="14624731"/>
          </a:xfrm>
        </p:grpSpPr>
        <p:sp>
          <p:nvSpPr>
            <p:cNvPr id="577" name="Google Shape;577;p46"/>
            <p:cNvSpPr/>
            <p:nvPr/>
          </p:nvSpPr>
          <p:spPr>
            <a:xfrm rot="9420272">
              <a:off x="4855953" y="-2246936"/>
              <a:ext cx="8673602" cy="11518530"/>
            </a:xfrm>
            <a:custGeom>
              <a:avLst/>
              <a:gdLst/>
              <a:ahLst/>
              <a:cxnLst/>
              <a:rect l="l" t="t" r="r" b="b"/>
              <a:pathLst>
                <a:path w="2492" h="3315" extrusionOk="0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46"/>
            <p:cNvSpPr/>
            <p:nvPr/>
          </p:nvSpPr>
          <p:spPr>
            <a:xfrm rot="9420272">
              <a:off x="5048022" y="-2833465"/>
              <a:ext cx="8756895" cy="10755934"/>
            </a:xfrm>
            <a:custGeom>
              <a:avLst/>
              <a:gdLst/>
              <a:ahLst/>
              <a:cxnLst/>
              <a:rect l="l" t="t" r="r" b="b"/>
              <a:pathLst>
                <a:path w="2516" h="3095" extrusionOk="0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46"/>
            <p:cNvSpPr/>
            <p:nvPr/>
          </p:nvSpPr>
          <p:spPr>
            <a:xfrm rot="9420272">
              <a:off x="5218811" y="-1993836"/>
              <a:ext cx="7570428" cy="10122905"/>
            </a:xfrm>
            <a:custGeom>
              <a:avLst/>
              <a:gdLst/>
              <a:ahLst/>
              <a:cxnLst/>
              <a:rect l="l" t="t" r="r" b="b"/>
              <a:pathLst>
                <a:path w="2175" h="2913" extrusionOk="0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0">
                  <a:srgbClr val="882BE5"/>
                </a:gs>
                <a:gs pos="19000">
                  <a:srgbClr val="6672E4"/>
                </a:gs>
                <a:gs pos="100000">
                  <a:srgbClr val="7CEFD8"/>
                </a:gs>
              </a:gsLst>
              <a:lin ang="102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0" name="Google Shape;580;p46"/>
          <p:cNvSpPr txBox="1"/>
          <p:nvPr/>
        </p:nvSpPr>
        <p:spPr>
          <a:xfrm>
            <a:off x="957275" y="1796850"/>
            <a:ext cx="3876300" cy="3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Q&amp;A</a:t>
            </a:r>
            <a:endParaRPr sz="1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536575" y="3016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BRAINSTORMING</a:t>
            </a:r>
            <a:endParaRPr/>
          </a:p>
        </p:txBody>
      </p:sp>
      <p:pic>
        <p:nvPicPr>
          <p:cNvPr id="185" name="Google Shape;185;p27" descr="This image is of two sets of hands putting puzzle pieces together. "/>
          <p:cNvPicPr preferRelativeResize="0"/>
          <p:nvPr/>
        </p:nvPicPr>
        <p:blipFill rotWithShape="1">
          <a:blip r:embed="rId3">
            <a:alphaModFix/>
          </a:blip>
          <a:srcRect r="15225"/>
          <a:stretch/>
        </p:blipFill>
        <p:spPr>
          <a:xfrm>
            <a:off x="7548019" y="0"/>
            <a:ext cx="464398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525" y="1271725"/>
            <a:ext cx="5361060" cy="54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-555625" y="39370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 NAME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0" y="1339400"/>
            <a:ext cx="9779000" cy="51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12310525" cy="692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50" y="1179500"/>
            <a:ext cx="4498975" cy="44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25" y="1857075"/>
            <a:ext cx="5334001" cy="314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GRAPHICS	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450" y="3511225"/>
            <a:ext cx="6838950" cy="304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650" y="1016000"/>
            <a:ext cx="3162292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675" y="1431925"/>
            <a:ext cx="2839651" cy="504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8025" y="1016000"/>
            <a:ext cx="3361176" cy="237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SAMPLE PROTOTYPE</a:t>
            </a:r>
            <a:endParaRPr sz="36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00" y="1468575"/>
            <a:ext cx="7880596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726781" y="865651"/>
            <a:ext cx="622471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What type of organizational structure did Laze use?</a:t>
            </a:r>
            <a:endParaRPr sz="1600" i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726781" y="273553"/>
            <a:ext cx="5369219" cy="4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ORGANIZATION</a:t>
            </a:r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755663" y="1312056"/>
            <a:ext cx="41770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Synchronize-and-Stabilize / Democratic </a:t>
            </a:r>
            <a:endParaRPr/>
          </a:p>
        </p:txBody>
      </p:sp>
      <p:sp>
        <p:nvSpPr>
          <p:cNvPr id="233" name="Google Shape;233;p33"/>
          <p:cNvSpPr txBox="1"/>
          <p:nvPr/>
        </p:nvSpPr>
        <p:spPr>
          <a:xfrm>
            <a:off x="726780" y="1778601"/>
            <a:ext cx="650453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What? </a:t>
            </a: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We split into sub-groups to accomplish different tasks, and</a:t>
            </a:r>
            <a:r>
              <a:rPr lang="en-US" sz="1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natural leaders were important to keep the teams on track.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Why? </a:t>
            </a: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800" i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embers could play to their strengths </a:t>
            </a: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n-US" sz="1800" i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maximize everyone’s productivity.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What would we change?</a:t>
            </a: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M</a:t>
            </a:r>
            <a:r>
              <a:rPr lang="en-US" sz="1800" i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ore emphasis on giving designated roles of leadership to individuals even earlier than we did allowing them to assign specific tasks to members early. </a:t>
            </a:r>
            <a:endParaRPr/>
          </a:p>
        </p:txBody>
      </p:sp>
      <p:grpSp>
        <p:nvGrpSpPr>
          <p:cNvPr id="234" name="Google Shape;234;p33"/>
          <p:cNvGrpSpPr/>
          <p:nvPr/>
        </p:nvGrpSpPr>
        <p:grpSpPr>
          <a:xfrm>
            <a:off x="755663" y="5269107"/>
            <a:ext cx="6005087" cy="2834332"/>
            <a:chOff x="755664" y="3291989"/>
            <a:chExt cx="4788793" cy="2260255"/>
          </a:xfrm>
        </p:grpSpPr>
        <p:grpSp>
          <p:nvGrpSpPr>
            <p:cNvPr id="235" name="Google Shape;235;p33"/>
            <p:cNvGrpSpPr/>
            <p:nvPr/>
          </p:nvGrpSpPr>
          <p:grpSpPr>
            <a:xfrm>
              <a:off x="755664" y="3291989"/>
              <a:ext cx="593945" cy="593205"/>
              <a:chOff x="5459412" y="1395413"/>
              <a:chExt cx="1273175" cy="1271588"/>
            </a:xfrm>
          </p:grpSpPr>
          <p:sp>
            <p:nvSpPr>
              <p:cNvPr id="236" name="Google Shape;236;p33" descr="This image is an icon of one person interacting with three people."/>
              <p:cNvSpPr/>
              <p:nvPr/>
            </p:nvSpPr>
            <p:spPr>
              <a:xfrm>
                <a:off x="5459412" y="1395413"/>
                <a:ext cx="1273175" cy="1271588"/>
              </a:xfrm>
              <a:prstGeom prst="ellipse">
                <a:avLst/>
              </a:pr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7" name="Google Shape;237;p33"/>
              <p:cNvGrpSpPr/>
              <p:nvPr/>
            </p:nvGrpSpPr>
            <p:grpSpPr>
              <a:xfrm>
                <a:off x="5781290" y="1569642"/>
                <a:ext cx="584970" cy="674403"/>
                <a:chOff x="2686050" y="2895601"/>
                <a:chExt cx="330200" cy="346075"/>
              </a:xfrm>
            </p:grpSpPr>
            <p:sp>
              <p:nvSpPr>
                <p:cNvPr id="238" name="Google Shape;238;p33"/>
                <p:cNvSpPr/>
                <p:nvPr/>
              </p:nvSpPr>
              <p:spPr>
                <a:xfrm>
                  <a:off x="2809875" y="2895601"/>
                  <a:ext cx="82550" cy="82550"/>
                </a:xfrm>
                <a:prstGeom prst="ellipse">
                  <a:avLst/>
                </a:pr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33"/>
                <p:cNvSpPr/>
                <p:nvPr/>
              </p:nvSpPr>
              <p:spPr>
                <a:xfrm>
                  <a:off x="2782888" y="2978151"/>
                  <a:ext cx="134938" cy="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8" extrusionOk="0">
                      <a:moveTo>
                        <a:pt x="36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lose/>
                    </a:path>
                  </a:pathLst>
                </a:cu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33"/>
                <p:cNvSpPr/>
                <p:nvPr/>
              </p:nvSpPr>
              <p:spPr>
                <a:xfrm>
                  <a:off x="2708275" y="3128963"/>
                  <a:ext cx="60325" cy="58738"/>
                </a:xfrm>
                <a:prstGeom prst="ellipse">
                  <a:avLst/>
                </a:pr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33"/>
                <p:cNvSpPr/>
                <p:nvPr/>
              </p:nvSpPr>
              <p:spPr>
                <a:xfrm>
                  <a:off x="2686050" y="3187701"/>
                  <a:ext cx="10477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14" extrusionOk="0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33"/>
                <p:cNvSpPr/>
                <p:nvPr/>
              </p:nvSpPr>
              <p:spPr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33"/>
                <p:cNvSpPr/>
                <p:nvPr/>
              </p:nvSpPr>
              <p:spPr>
                <a:xfrm>
                  <a:off x="2911475" y="3187701"/>
                  <a:ext cx="10477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14" extrusionOk="0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33"/>
                <p:cNvSpPr/>
                <p:nvPr/>
              </p:nvSpPr>
              <p:spPr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45;p33"/>
                <p:cNvSpPr/>
                <p:nvPr/>
              </p:nvSpPr>
              <p:spPr>
                <a:xfrm>
                  <a:off x="2911475" y="3187701"/>
                  <a:ext cx="10477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14" extrusionOk="0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46;p33"/>
                <p:cNvSpPr/>
                <p:nvPr/>
              </p:nvSpPr>
              <p:spPr>
                <a:xfrm>
                  <a:off x="2820988" y="3128963"/>
                  <a:ext cx="60325" cy="58738"/>
                </a:xfrm>
                <a:prstGeom prst="ellipse">
                  <a:avLst/>
                </a:pr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47;p33"/>
                <p:cNvSpPr/>
                <p:nvPr/>
              </p:nvSpPr>
              <p:spPr>
                <a:xfrm>
                  <a:off x="2798763" y="3187701"/>
                  <a:ext cx="10477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14" extrusionOk="0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33"/>
                <p:cNvSpPr/>
                <p:nvPr/>
              </p:nvSpPr>
              <p:spPr>
                <a:xfrm>
                  <a:off x="2738438" y="3074988"/>
                  <a:ext cx="225425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0" extrusionOk="0">
                      <a:moveTo>
                        <a:pt x="0" y="10"/>
                      </a:moveTo>
                      <a:lnTo>
                        <a:pt x="0" y="0"/>
                      </a:lnTo>
                      <a:lnTo>
                        <a:pt x="142" y="0"/>
                      </a:lnTo>
                      <a:lnTo>
                        <a:pt x="142" y="10"/>
                      </a:lnTo>
                    </a:path>
                  </a:pathLst>
                </a:cu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49" name="Google Shape;249;p33"/>
                <p:cNvCxnSpPr/>
                <p:nvPr/>
              </p:nvCxnSpPr>
              <p:spPr>
                <a:xfrm>
                  <a:off x="2851150" y="3044826"/>
                  <a:ext cx="0" cy="46038"/>
                </a:xfrm>
                <a:prstGeom prst="straightConnector1">
                  <a:avLst/>
                </a:prstGeom>
                <a:noFill/>
                <a:ln w="142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0" name="Google Shape;250;p33"/>
            <p:cNvGrpSpPr/>
            <p:nvPr/>
          </p:nvGrpSpPr>
          <p:grpSpPr>
            <a:xfrm>
              <a:off x="900227" y="4324205"/>
              <a:ext cx="286013" cy="314614"/>
              <a:chOff x="3398838" y="2895601"/>
              <a:chExt cx="346075" cy="346075"/>
            </a:xfrm>
          </p:grpSpPr>
          <p:sp>
            <p:nvSpPr>
              <p:cNvPr id="251" name="Google Shape;251;p33"/>
              <p:cNvSpPr/>
              <p:nvPr/>
            </p:nvSpPr>
            <p:spPr>
              <a:xfrm>
                <a:off x="3398838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33"/>
              <p:cNvSpPr/>
              <p:nvPr/>
            </p:nvSpPr>
            <p:spPr>
              <a:xfrm>
                <a:off x="3467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33"/>
              <p:cNvSpPr/>
              <p:nvPr/>
            </p:nvSpPr>
            <p:spPr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33"/>
              <p:cNvSpPr/>
              <p:nvPr/>
            </p:nvSpPr>
            <p:spPr>
              <a:xfrm>
                <a:off x="3429001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3594101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3662363" y="2986089"/>
                <a:ext cx="825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3624263" y="2928939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3497263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3563938" y="3181351"/>
                <a:ext cx="825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16" extrusionOk="0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3527426" y="3124201"/>
                <a:ext cx="889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3" name="Google Shape;263;p33"/>
              <p:cNvCxnSpPr/>
              <p:nvPr/>
            </p:nvCxnSpPr>
            <p:spPr>
              <a:xfrm>
                <a:off x="34512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33"/>
              <p:cNvCxnSpPr/>
              <p:nvPr/>
            </p:nvCxnSpPr>
            <p:spPr>
              <a:xfrm flipH="1">
                <a:off x="3654426" y="3074989"/>
                <a:ext cx="38100" cy="38100"/>
              </a:xfrm>
              <a:prstGeom prst="straightConnector1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265;p33"/>
            <p:cNvGrpSpPr/>
            <p:nvPr/>
          </p:nvGrpSpPr>
          <p:grpSpPr>
            <a:xfrm>
              <a:off x="905572" y="5237630"/>
              <a:ext cx="284701" cy="314614"/>
              <a:chOff x="4841875" y="2895601"/>
              <a:chExt cx="344488" cy="346075"/>
            </a:xfrm>
          </p:grpSpPr>
          <p:sp>
            <p:nvSpPr>
              <p:cNvPr id="266" name="Google Shape;266;p33"/>
              <p:cNvSpPr/>
              <p:nvPr/>
            </p:nvSpPr>
            <p:spPr>
              <a:xfrm>
                <a:off x="4957763" y="2895601"/>
                <a:ext cx="52388" cy="195263"/>
              </a:xfrm>
              <a:custGeom>
                <a:avLst/>
                <a:gdLst/>
                <a:ahLst/>
                <a:cxnLst/>
                <a:rect l="l" t="t" r="r" b="b"/>
                <a:pathLst>
                  <a:path w="14" h="52" extrusionOk="0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7" name="Google Shape;267;p33"/>
              <p:cNvCxnSpPr/>
              <p:nvPr/>
            </p:nvCxnSpPr>
            <p:spPr>
              <a:xfrm>
                <a:off x="4932363" y="3044826"/>
                <a:ext cx="165100" cy="0"/>
              </a:xfrm>
              <a:prstGeom prst="straightConnector1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33"/>
              <p:cNvCxnSpPr/>
              <p:nvPr/>
            </p:nvCxnSpPr>
            <p:spPr>
              <a:xfrm>
                <a:off x="4932363" y="2940051"/>
                <a:ext cx="165100" cy="0"/>
              </a:xfrm>
              <a:prstGeom prst="straightConnector1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33"/>
              <p:cNvCxnSpPr/>
              <p:nvPr/>
            </p:nvCxnSpPr>
            <p:spPr>
              <a:xfrm>
                <a:off x="4916488" y="2992438"/>
                <a:ext cx="195263" cy="0"/>
              </a:xfrm>
              <a:prstGeom prst="straightConnector1">
                <a:avLst/>
              </a:pr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0" name="Google Shape;270;p33"/>
              <p:cNvSpPr/>
              <p:nvPr/>
            </p:nvSpPr>
            <p:spPr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4841875" y="3181351"/>
                <a:ext cx="34448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" extrusionOk="0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33"/>
            <p:cNvGrpSpPr/>
            <p:nvPr/>
          </p:nvGrpSpPr>
          <p:grpSpPr>
            <a:xfrm>
              <a:off x="1636214" y="3489300"/>
              <a:ext cx="3908243" cy="198582"/>
              <a:chOff x="1636214" y="3195950"/>
              <a:chExt cx="2421165" cy="88596"/>
            </a:xfrm>
          </p:grpSpPr>
          <p:sp>
            <p:nvSpPr>
              <p:cNvPr id="275" name="Google Shape;275;p33"/>
              <p:cNvSpPr/>
              <p:nvPr/>
            </p:nvSpPr>
            <p:spPr>
              <a:xfrm>
                <a:off x="1636214" y="3195964"/>
                <a:ext cx="2421165" cy="88582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862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1636215" y="3195950"/>
                <a:ext cx="2155871" cy="88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CEFD8">
                      <a:alpha val="78823"/>
                    </a:srgbClr>
                  </a:gs>
                  <a:gs pos="1000">
                    <a:srgbClr val="7CEFD8">
                      <a:alpha val="78823"/>
                    </a:srgbClr>
                  </a:gs>
                  <a:gs pos="61000">
                    <a:srgbClr val="6672E4">
                      <a:alpha val="83921"/>
                    </a:srgbClr>
                  </a:gs>
                  <a:gs pos="98000">
                    <a:srgbClr val="882BE5">
                      <a:alpha val="65882"/>
                    </a:srgbClr>
                  </a:gs>
                  <a:gs pos="100000">
                    <a:srgbClr val="882BE5">
                      <a:alpha val="65882"/>
                    </a:srgbClr>
                  </a:gs>
                </a:gsLst>
                <a:lin ang="7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7" name="Google Shape;277;p33" descr="This image is of two sets of hands putting puzzle pieces together. "/>
          <p:cNvPicPr preferRelativeResize="0"/>
          <p:nvPr/>
        </p:nvPicPr>
        <p:blipFill rotWithShape="1">
          <a:blip r:embed="rId3">
            <a:alphaModFix/>
          </a:blip>
          <a:srcRect r="15224"/>
          <a:stretch/>
        </p:blipFill>
        <p:spPr>
          <a:xfrm>
            <a:off x="7548019" y="0"/>
            <a:ext cx="46439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524</Words>
  <Application>Microsoft Office PowerPoint</Application>
  <PresentationFormat>Widescreen</PresentationFormat>
  <Paragraphs>122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Quattrocento Sans</vt:lpstr>
      <vt:lpstr>Calibri</vt:lpstr>
      <vt:lpstr>Office Theme</vt:lpstr>
      <vt:lpstr>Office Theme</vt:lpstr>
      <vt:lpstr>PowerPoint Presentation</vt:lpstr>
      <vt:lpstr>AGENDA</vt:lpstr>
      <vt:lpstr>BRAINSTORMING</vt:lpstr>
      <vt:lpstr>APP NAME</vt:lpstr>
      <vt:lpstr>PowerPoint Presentation</vt:lpstr>
      <vt:lpstr>PowerPoint Presentation</vt:lpstr>
      <vt:lpstr>GRAPHICS </vt:lpstr>
      <vt:lpstr>SAMPLE PROTOTYPE</vt:lpstr>
      <vt:lpstr>PowerPoint Presentation</vt:lpstr>
      <vt:lpstr>PowerPoint Presentation</vt:lpstr>
      <vt:lpstr>PowerPoint Presentation</vt:lpstr>
      <vt:lpstr>IMPLEMENTATION</vt:lpstr>
      <vt:lpstr>IMPLEMENTATION - Django</vt:lpstr>
      <vt:lpstr>IMPLEMENTATION - Bootstrap &amp; JQuery</vt:lpstr>
      <vt:lpstr>IMPLEMENTATION - Google Maps Javascript API</vt:lpstr>
      <vt:lpstr>IMPLEMENTATION - Virtual Environment</vt:lpstr>
      <vt:lpstr>IMPLEMENTATION - Python and Packages</vt:lpstr>
      <vt:lpstr>IMPLEMENTATION - Github</vt:lpstr>
      <vt:lpstr>PowerPoint Presentation</vt:lpstr>
      <vt:lpstr>AUTOMATED TESTING SNAPSHOT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Binoli</cp:lastModifiedBy>
  <cp:revision>2</cp:revision>
  <dcterms:modified xsi:type="dcterms:W3CDTF">2018-12-16T21:11:19Z</dcterms:modified>
</cp:coreProperties>
</file>